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6" r:id="rId10"/>
    <p:sldId id="263" r:id="rId11"/>
    <p:sldId id="26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2284"/>
  </p:normalViewPr>
  <p:slideViewPr>
    <p:cSldViewPr snapToGrid="0" snapToObjects="1">
      <p:cViewPr>
        <p:scale>
          <a:sx n="100" d="100"/>
          <a:sy n="100" d="100"/>
        </p:scale>
        <p:origin x="76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95197F-3813-4D44-BA9D-F45C4F3BB9AE}" type="datetimeFigureOut">
              <a:rPr lang="en-US" smtClean="0"/>
              <a:t>2/19/17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DD673A-31B7-7842-A2EF-CF05EFBB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9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D673A-31B7-7842-A2EF-CF05EFBBAA7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823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D673A-31B7-7842-A2EF-CF05EFBBAA7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43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ADF</a:t>
            </a:r>
            <a:r>
              <a:rPr lang="zh-CN" altLang="en-US" dirty="0" smtClean="0"/>
              <a:t> </a:t>
            </a:r>
            <a:r>
              <a:rPr lang="en-US" altLang="zh-CN" dirty="0" smtClean="0"/>
              <a:t>understanding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446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new Fusion Web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3024" t="28748"/>
          <a:stretch/>
        </p:blipFill>
        <p:spPr>
          <a:xfrm>
            <a:off x="2352791" y="1853754"/>
            <a:ext cx="6072897" cy="430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364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160" y="0"/>
            <a:ext cx="32736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35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350" y="825500"/>
            <a:ext cx="98933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69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03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aDF</a:t>
            </a:r>
            <a:r>
              <a:rPr lang="zh-CN" altLang="en-US" dirty="0"/>
              <a:t> </a:t>
            </a:r>
            <a:r>
              <a:rPr lang="en-US" altLang="zh-CN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562" y="1845563"/>
            <a:ext cx="8771218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36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ADF </a:t>
            </a:r>
            <a:r>
              <a:rPr lang="en-US" dirty="0"/>
              <a:t>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Oracle ADF Model, a declarative data binding</a:t>
            </a:r>
          </a:p>
          <a:p>
            <a:r>
              <a:rPr lang="en-US" dirty="0"/>
              <a:t>facility that implements the JSR-227 specification. The Oracle ADF Model layer </a:t>
            </a:r>
            <a:r>
              <a:rPr lang="en-US" dirty="0" smtClean="0"/>
              <a:t>enables</a:t>
            </a:r>
            <a:r>
              <a:rPr lang="zh-CN" altLang="en-US" dirty="0" smtClean="0"/>
              <a:t> </a:t>
            </a:r>
            <a:r>
              <a:rPr lang="en-US" dirty="0" smtClean="0"/>
              <a:t>a </a:t>
            </a:r>
            <a:r>
              <a:rPr lang="en-US" dirty="0"/>
              <a:t>unified approach to bind any user interface to any business service with no code.</a:t>
            </a:r>
          </a:p>
        </p:txBody>
      </p:sp>
    </p:spTree>
    <p:extLst>
      <p:ext uri="{BB962C8B-B14F-4D97-AF65-F5344CB8AC3E}">
        <p14:creationId xmlns:p14="http://schemas.microsoft.com/office/powerpoint/2010/main" val="1833560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Business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Business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logic</a:t>
            </a:r>
            <a:r>
              <a:rPr lang="zh-CN" altLang="en-US" dirty="0" smtClean="0"/>
              <a:t> </a:t>
            </a:r>
            <a:r>
              <a:rPr lang="zh-CN" altLang="en-US" dirty="0" smtClean="0">
                <a:sym typeface="Wingdings"/>
              </a:rPr>
              <a:t>  </a:t>
            </a:r>
            <a:r>
              <a:rPr lang="en-US" altLang="zh-CN" dirty="0" smtClean="0">
                <a:sym typeface="Wingdings"/>
              </a:rPr>
              <a:t>database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access</a:t>
            </a:r>
          </a:p>
          <a:p>
            <a:r>
              <a:rPr lang="en-US" altLang="zh-CN" dirty="0" smtClean="0">
                <a:sym typeface="Wingdings"/>
              </a:rPr>
              <a:t>Entity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object: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rows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of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data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and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handle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business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logic</a:t>
            </a:r>
            <a:r>
              <a:rPr lang="zh-CN" altLang="en-US" dirty="0" smtClean="0">
                <a:sym typeface="Wingdings"/>
              </a:rPr>
              <a:t>                </a:t>
            </a:r>
            <a:r>
              <a:rPr lang="en-US" altLang="zh-CN" dirty="0" smtClean="0">
                <a:sym typeface="Wingdings"/>
              </a:rPr>
              <a:t>Associations</a:t>
            </a:r>
          </a:p>
          <a:p>
            <a:r>
              <a:rPr lang="en-US" altLang="zh-CN" dirty="0" smtClean="0">
                <a:sym typeface="Wingdings"/>
              </a:rPr>
              <a:t>View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object:</a:t>
            </a:r>
            <a:r>
              <a:rPr lang="zh-CN" altLang="en-US" dirty="0" smtClean="0">
                <a:sym typeface="Wingdings"/>
              </a:rPr>
              <a:t>  </a:t>
            </a:r>
            <a:r>
              <a:rPr lang="en-US" altLang="zh-CN" dirty="0" smtClean="0">
                <a:sym typeface="Wingdings"/>
              </a:rPr>
              <a:t>SQL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queries</a:t>
            </a:r>
            <a:r>
              <a:rPr lang="zh-CN" altLang="en-US" dirty="0" smtClean="0">
                <a:sym typeface="Wingdings"/>
              </a:rPr>
              <a:t>                                                      </a:t>
            </a:r>
            <a:r>
              <a:rPr lang="en-US" altLang="zh-CN" dirty="0" smtClean="0">
                <a:sym typeface="Wingdings"/>
              </a:rPr>
              <a:t>View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links</a:t>
            </a:r>
          </a:p>
          <a:p>
            <a:r>
              <a:rPr lang="en-US" altLang="zh-CN" dirty="0" smtClean="0">
                <a:sym typeface="Wingdings"/>
              </a:rPr>
              <a:t>Application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module:</a:t>
            </a:r>
            <a:r>
              <a:rPr lang="zh-CN" altLang="en-US" dirty="0" smtClean="0">
                <a:sym typeface="Wingdings"/>
              </a:rPr>
              <a:t>                          </a:t>
            </a:r>
            <a:r>
              <a:rPr lang="en-US" altLang="zh-CN" dirty="0" smtClean="0">
                <a:sym typeface="Wingdings"/>
              </a:rPr>
              <a:t>data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model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exposed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to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the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client</a:t>
            </a:r>
          </a:p>
          <a:p>
            <a:endParaRPr lang="en-US" altLang="zh-CN" dirty="0" smtClean="0">
              <a:sym typeface="Wingdings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38585" r="2941" b="10462"/>
          <a:stretch/>
        </p:blipFill>
        <p:spPr>
          <a:xfrm>
            <a:off x="3054350" y="3941377"/>
            <a:ext cx="5403850" cy="221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675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ADF Controller</a:t>
            </a:r>
            <a:r>
              <a:rPr lang="zh-CN" altLang="en-US" dirty="0" smtClean="0"/>
              <a:t>：</a:t>
            </a:r>
            <a:r>
              <a:rPr lang="en-US" dirty="0"/>
              <a:t> View Layer Technologies Supported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Oracle ADF Controller integrates Struts and JSF with Oracle ADF Model</a:t>
            </a:r>
          </a:p>
          <a:p>
            <a:pPr lvl="1"/>
            <a:r>
              <a:rPr lang="zh-CN" altLang="en-US" dirty="0" smtClean="0"/>
              <a:t> </a:t>
            </a:r>
            <a:r>
              <a:rPr lang="en-US" altLang="zh-CN" dirty="0"/>
              <a:t>Oracle</a:t>
            </a:r>
            <a:r>
              <a:rPr lang="zh-CN" altLang="en-US" dirty="0"/>
              <a:t> </a:t>
            </a:r>
            <a:r>
              <a:rPr lang="en-US" altLang="zh-CN" dirty="0"/>
              <a:t>ADF</a:t>
            </a:r>
            <a:r>
              <a:rPr lang="zh-CN" altLang="en-US" dirty="0"/>
              <a:t>  </a:t>
            </a:r>
            <a:r>
              <a:rPr lang="en-US" altLang="zh-CN" dirty="0"/>
              <a:t>Struts</a:t>
            </a:r>
            <a:r>
              <a:rPr lang="zh-CN" altLang="en-US" dirty="0"/>
              <a:t> </a:t>
            </a:r>
            <a:r>
              <a:rPr lang="en-US" dirty="0"/>
              <a:t>offers a library of components for web applications built with </a:t>
            </a:r>
            <a:r>
              <a:rPr lang="en-US" altLang="zh-CN" dirty="0" smtClean="0"/>
              <a:t>JSP</a:t>
            </a:r>
            <a:endParaRPr lang="en-US" dirty="0" smtClean="0"/>
          </a:p>
          <a:p>
            <a:pPr lvl="1"/>
            <a:r>
              <a:rPr lang="en-US" dirty="0" smtClean="0"/>
              <a:t>Oracle </a:t>
            </a:r>
            <a:r>
              <a:rPr lang="en-US" dirty="0"/>
              <a:t>ADF Faces offers a library of components for web applications built with </a:t>
            </a:r>
            <a:r>
              <a:rPr lang="en-US" dirty="0" smtClean="0"/>
              <a:t>JSF</a:t>
            </a:r>
          </a:p>
          <a:p>
            <a:pPr lvl="1"/>
            <a:r>
              <a:rPr lang="en-US" dirty="0" smtClean="0"/>
              <a:t>Oracle </a:t>
            </a:r>
            <a:r>
              <a:rPr lang="en-US" dirty="0"/>
              <a:t>ADF Swing extends Oracle ADF Model to desktop applications built </a:t>
            </a:r>
            <a:r>
              <a:rPr lang="en-US" dirty="0" smtClean="0"/>
              <a:t>with</a:t>
            </a:r>
            <a:r>
              <a:rPr lang="zh-CN" altLang="en-US" dirty="0" smtClean="0"/>
              <a:t> </a:t>
            </a:r>
            <a:r>
              <a:rPr lang="en-US" dirty="0" smtClean="0"/>
              <a:t>Swing</a:t>
            </a:r>
          </a:p>
          <a:p>
            <a:r>
              <a:rPr lang="en-US" dirty="0"/>
              <a:t> visual page flow </a:t>
            </a:r>
            <a:r>
              <a:rPr lang="en-US" dirty="0" err="1"/>
              <a:t>diagrammers</a:t>
            </a:r>
            <a:r>
              <a:rPr lang="en-US" dirty="0"/>
              <a:t> to design your page </a:t>
            </a:r>
            <a:r>
              <a:rPr lang="en-US" dirty="0" smtClean="0"/>
              <a:t>flow</a:t>
            </a:r>
          </a:p>
          <a:p>
            <a:r>
              <a:rPr lang="en-US" dirty="0"/>
              <a:t> appropriate plug-ins to integrate the ADF Model data </a:t>
            </a:r>
            <a:r>
              <a:rPr lang="en-US" dirty="0" smtClean="0"/>
              <a:t>binding</a:t>
            </a:r>
            <a:r>
              <a:rPr lang="zh-CN" altLang="en-US" dirty="0" smtClean="0"/>
              <a:t> </a:t>
            </a:r>
            <a:r>
              <a:rPr lang="en-US" dirty="0" smtClean="0"/>
              <a:t>facility </a:t>
            </a:r>
            <a:r>
              <a:rPr lang="en-US" dirty="0"/>
              <a:t>with the controller layer’s page processing lifecycle</a:t>
            </a:r>
          </a:p>
        </p:txBody>
      </p:sp>
    </p:spTree>
    <p:extLst>
      <p:ext uri="{BB962C8B-B14F-4D97-AF65-F5344CB8AC3E}">
        <p14:creationId xmlns:p14="http://schemas.microsoft.com/office/powerpoint/2010/main" val="2140910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ADF </a:t>
            </a:r>
            <a:r>
              <a:rPr lang="en-US" dirty="0"/>
              <a:t>Business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Oracle ADF Business Components simplifies building business services </a:t>
            </a:r>
            <a:r>
              <a:rPr lang="en-US" dirty="0" smtClean="0"/>
              <a:t>for</a:t>
            </a:r>
            <a:r>
              <a:rPr lang="zh-CN" altLang="en-US" dirty="0" smtClean="0"/>
              <a:t> </a:t>
            </a:r>
            <a:r>
              <a:rPr lang="en-US" dirty="0" smtClean="0"/>
              <a:t>developers </a:t>
            </a:r>
            <a:r>
              <a:rPr lang="en-US" dirty="0"/>
              <a:t>familiar with 4GL tools like Oracle Forms</a:t>
            </a:r>
            <a:r>
              <a:rPr lang="en-US" dirty="0" smtClean="0"/>
              <a:t>.</a:t>
            </a:r>
          </a:p>
          <a:p>
            <a:r>
              <a:rPr lang="en-US" dirty="0"/>
              <a:t> Enterprise JavaBeans (EJB) Session </a:t>
            </a:r>
            <a:r>
              <a:rPr lang="en-US" dirty="0" smtClean="0"/>
              <a:t>Beans</a:t>
            </a:r>
            <a:r>
              <a:rPr lang="zh-CN" altLang="en-US" dirty="0" smtClean="0"/>
              <a:t>：</a:t>
            </a:r>
            <a:r>
              <a:rPr lang="en-US" dirty="0"/>
              <a:t> </a:t>
            </a:r>
            <a:r>
              <a:rPr lang="en-US" dirty="0" smtClean="0"/>
              <a:t>EJB </a:t>
            </a:r>
            <a:r>
              <a:rPr lang="en-US" dirty="0"/>
              <a:t>session beans </a:t>
            </a:r>
            <a:r>
              <a:rPr lang="en-US" dirty="0" smtClean="0"/>
              <a:t>offer </a:t>
            </a:r>
            <a:r>
              <a:rPr lang="en-US" dirty="0"/>
              <a:t>declarative transaction control</a:t>
            </a:r>
            <a:r>
              <a:rPr lang="en-US" dirty="0" smtClean="0"/>
              <a:t>.</a:t>
            </a:r>
          </a:p>
          <a:p>
            <a:r>
              <a:rPr lang="en-US" dirty="0"/>
              <a:t>  </a:t>
            </a:r>
            <a:r>
              <a:rPr lang="en-US" dirty="0" smtClean="0"/>
              <a:t>JavaBeans</a:t>
            </a:r>
            <a:r>
              <a:rPr lang="zh-CN" altLang="en-US" dirty="0" smtClean="0"/>
              <a:t>，</a:t>
            </a:r>
            <a:r>
              <a:rPr lang="en-US" dirty="0" smtClean="0"/>
              <a:t>plain </a:t>
            </a:r>
            <a:r>
              <a:rPr lang="en-US" dirty="0"/>
              <a:t>old Java </a:t>
            </a:r>
            <a:r>
              <a:rPr lang="en-US" dirty="0" smtClean="0"/>
              <a:t>objects</a:t>
            </a:r>
            <a:r>
              <a:rPr lang="zh-CN" altLang="en-US" dirty="0" smtClean="0"/>
              <a:t> </a:t>
            </a:r>
            <a:r>
              <a:rPr lang="en-US" dirty="0" smtClean="0"/>
              <a:t>(POJOs)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TopLink</a:t>
            </a:r>
            <a:endParaRPr lang="en-US" dirty="0" smtClean="0"/>
          </a:p>
          <a:p>
            <a:r>
              <a:rPr lang="zh-CN" altLang="en-US" dirty="0" smtClean="0"/>
              <a:t> </a:t>
            </a:r>
            <a:r>
              <a:rPr lang="en-US" dirty="0" smtClean="0"/>
              <a:t>EJB </a:t>
            </a:r>
            <a:r>
              <a:rPr lang="en-US" dirty="0"/>
              <a:t>entity beans to represent your business domain </a:t>
            </a:r>
            <a:r>
              <a:rPr lang="en-US" dirty="0" smtClean="0"/>
              <a:t>objects</a:t>
            </a:r>
          </a:p>
          <a:p>
            <a:r>
              <a:rPr lang="en-US" dirty="0"/>
              <a:t> Web </a:t>
            </a:r>
            <a:r>
              <a:rPr lang="en-US" dirty="0" smtClean="0"/>
              <a:t>Services</a:t>
            </a:r>
            <a:r>
              <a:rPr lang="en-US" altLang="zh-CN" dirty="0" smtClean="0"/>
              <a:t>:</a:t>
            </a:r>
            <a:r>
              <a:rPr lang="zh-CN" altLang="en-US" dirty="0" smtClean="0"/>
              <a:t>  </a:t>
            </a:r>
            <a:r>
              <a:rPr lang="en-US" altLang="zh-CN" smtClean="0"/>
              <a:t>WSDL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497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Object &amp; View Object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243" y="1853754"/>
            <a:ext cx="8435357" cy="4154873"/>
          </a:xfrm>
        </p:spPr>
      </p:pic>
    </p:spTree>
    <p:extLst>
      <p:ext uri="{BB962C8B-B14F-4D97-AF65-F5344CB8AC3E}">
        <p14:creationId xmlns:p14="http://schemas.microsoft.com/office/powerpoint/2010/main" val="1743364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new Fusion Web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9075" r="1907" b="8889"/>
          <a:stretch/>
        </p:blipFill>
        <p:spPr>
          <a:xfrm>
            <a:off x="2720956" y="1853754"/>
            <a:ext cx="6994543" cy="433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02447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4649</TotalTime>
  <Words>254</Words>
  <Application>Microsoft Macintosh PowerPoint</Application>
  <PresentationFormat>Widescreen</PresentationFormat>
  <Paragraphs>29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Gill Sans MT</vt:lpstr>
      <vt:lpstr>Wingdings</vt:lpstr>
      <vt:lpstr>等线</vt:lpstr>
      <vt:lpstr>等线 Light</vt:lpstr>
      <vt:lpstr>Gallery</vt:lpstr>
      <vt:lpstr>ADF understanding</vt:lpstr>
      <vt:lpstr>outline</vt:lpstr>
      <vt:lpstr>aDF overview</vt:lpstr>
      <vt:lpstr>ADF Model</vt:lpstr>
      <vt:lpstr>Business Components</vt:lpstr>
      <vt:lpstr>ADF Controller： View Layer Technologies Supported</vt:lpstr>
      <vt:lpstr>ADF Business Components</vt:lpstr>
      <vt:lpstr>Entity Object &amp; View Object</vt:lpstr>
      <vt:lpstr>Create a new Fusion Web app</vt:lpstr>
      <vt:lpstr>Create a new Fusion Web app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ADF understanding</dc:title>
  <dc:creator>zwei chen</dc:creator>
  <cp:lastModifiedBy>zwei chen</cp:lastModifiedBy>
  <cp:revision>17</cp:revision>
  <dcterms:created xsi:type="dcterms:W3CDTF">2017-01-18T14:31:32Z</dcterms:created>
  <dcterms:modified xsi:type="dcterms:W3CDTF">2017-02-21T01:49:07Z</dcterms:modified>
</cp:coreProperties>
</file>